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5" r:id="rId8"/>
    <p:sldId id="264" r:id="rId9"/>
    <p:sldId id="265" r:id="rId10"/>
    <p:sldId id="274" r:id="rId11"/>
    <p:sldId id="270" r:id="rId12"/>
    <p:sldId id="277" r:id="rId13"/>
    <p:sldId id="266" r:id="rId14"/>
    <p:sldId id="267" r:id="rId15"/>
    <p:sldId id="268" r:id="rId16"/>
    <p:sldId id="269" r:id="rId17"/>
    <p:sldId id="272" r:id="rId18"/>
    <p:sldId id="263" r:id="rId19"/>
    <p:sldId id="273" r:id="rId20"/>
    <p:sldId id="276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5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E870-52E8-4F80-8458-ABFC774BDA2F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5C09-0FE2-4B56-AB30-394DBFD7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6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E870-52E8-4F80-8458-ABFC774BDA2F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5C09-0FE2-4B56-AB30-394DBFD7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5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E870-52E8-4F80-8458-ABFC774BDA2F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5C09-0FE2-4B56-AB30-394DBFD7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3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E870-52E8-4F80-8458-ABFC774BDA2F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5C09-0FE2-4B56-AB30-394DBFD7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E870-52E8-4F80-8458-ABFC774BDA2F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5C09-0FE2-4B56-AB30-394DBFD7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3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E870-52E8-4F80-8458-ABFC774BDA2F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5C09-0FE2-4B56-AB30-394DBFD7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8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E870-52E8-4F80-8458-ABFC774BDA2F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5C09-0FE2-4B56-AB30-394DBFD7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6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E870-52E8-4F80-8458-ABFC774BDA2F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5C09-0FE2-4B56-AB30-394DBFD7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E870-52E8-4F80-8458-ABFC774BDA2F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5C09-0FE2-4B56-AB30-394DBFD7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1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E870-52E8-4F80-8458-ABFC774BDA2F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5C09-0FE2-4B56-AB30-394DBFD7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4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E870-52E8-4F80-8458-ABFC774BDA2F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D5C09-0FE2-4B56-AB30-394DBFD7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4E870-52E8-4F80-8458-ABFC774BDA2F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D5C09-0FE2-4B56-AB30-394DBFD7F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1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pbs.org/video/craft-america-veronica-castillo-builds-tree-life-assemblin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TREE OF LIFE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tx1"/>
                </a:solidFill>
              </a:rPr>
              <a:t>Arboles</a:t>
            </a:r>
            <a:r>
              <a:rPr lang="en-US" sz="6000" b="1" dirty="0" smtClean="0">
                <a:solidFill>
                  <a:schemeClr val="tx1"/>
                </a:solidFill>
              </a:rPr>
              <a:t> de la Vida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09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1" r="17262"/>
          <a:stretch/>
        </p:blipFill>
        <p:spPr>
          <a:xfrm>
            <a:off x="533400" y="609600"/>
            <a:ext cx="3832419" cy="5791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6" r="22404"/>
          <a:stretch/>
        </p:blipFill>
        <p:spPr>
          <a:xfrm>
            <a:off x="4876800" y="-29547"/>
            <a:ext cx="3452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5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52400"/>
            <a:ext cx="5943600" cy="6373833"/>
          </a:xfrm>
        </p:spPr>
      </p:pic>
    </p:spTree>
    <p:extLst>
      <p:ext uri="{BB962C8B-B14F-4D97-AF65-F5344CB8AC3E}">
        <p14:creationId xmlns:p14="http://schemas.microsoft.com/office/powerpoint/2010/main" val="1858792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3636609" cy="43409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57200"/>
            <a:ext cx="3581400" cy="587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5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-6220"/>
            <a:ext cx="6282796" cy="6844004"/>
          </a:xfrm>
        </p:spPr>
      </p:pic>
    </p:spTree>
    <p:extLst>
      <p:ext uri="{BB962C8B-B14F-4D97-AF65-F5344CB8AC3E}">
        <p14:creationId xmlns:p14="http://schemas.microsoft.com/office/powerpoint/2010/main" val="2961541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-70703"/>
            <a:ext cx="4800600" cy="6928703"/>
          </a:xfrm>
        </p:spPr>
      </p:pic>
    </p:spTree>
    <p:extLst>
      <p:ext uri="{BB962C8B-B14F-4D97-AF65-F5344CB8AC3E}">
        <p14:creationId xmlns:p14="http://schemas.microsoft.com/office/powerpoint/2010/main" val="188612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4800600" cy="6400800"/>
          </a:xfrm>
        </p:spPr>
      </p:pic>
    </p:spTree>
    <p:extLst>
      <p:ext uri="{BB962C8B-B14F-4D97-AF65-F5344CB8AC3E}">
        <p14:creationId xmlns:p14="http://schemas.microsoft.com/office/powerpoint/2010/main" val="284417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"/>
            <a:ext cx="4419600" cy="5892800"/>
          </a:xfrm>
        </p:spPr>
      </p:pic>
    </p:spTree>
    <p:extLst>
      <p:ext uri="{BB962C8B-B14F-4D97-AF65-F5344CB8AC3E}">
        <p14:creationId xmlns:p14="http://schemas.microsoft.com/office/powerpoint/2010/main" val="2002611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1"/>
            <a:ext cx="5788660" cy="6873363"/>
          </a:xfrm>
        </p:spPr>
      </p:pic>
    </p:spTree>
    <p:extLst>
      <p:ext uri="{BB962C8B-B14F-4D97-AF65-F5344CB8AC3E}">
        <p14:creationId xmlns:p14="http://schemas.microsoft.com/office/powerpoint/2010/main" val="1417759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53911"/>
            <a:ext cx="5181600" cy="6908801"/>
          </a:xfrm>
        </p:spPr>
      </p:pic>
    </p:spTree>
    <p:extLst>
      <p:ext uri="{BB962C8B-B14F-4D97-AF65-F5344CB8AC3E}">
        <p14:creationId xmlns:p14="http://schemas.microsoft.com/office/powerpoint/2010/main" val="3401241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152400"/>
            <a:ext cx="4662959" cy="7450017"/>
          </a:xfrm>
        </p:spPr>
      </p:pic>
    </p:spTree>
    <p:extLst>
      <p:ext uri="{BB962C8B-B14F-4D97-AF65-F5344CB8AC3E}">
        <p14:creationId xmlns:p14="http://schemas.microsoft.com/office/powerpoint/2010/main" val="98823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228600"/>
            <a:ext cx="5665383" cy="7543800"/>
          </a:xfrm>
        </p:spPr>
      </p:pic>
    </p:spTree>
    <p:extLst>
      <p:ext uri="{BB962C8B-B14F-4D97-AF65-F5344CB8AC3E}">
        <p14:creationId xmlns:p14="http://schemas.microsoft.com/office/powerpoint/2010/main" val="1517814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441"/>
            <a:ext cx="5638800" cy="6907217"/>
          </a:xfrm>
        </p:spPr>
      </p:pic>
    </p:spTree>
    <p:extLst>
      <p:ext uri="{BB962C8B-B14F-4D97-AF65-F5344CB8AC3E}">
        <p14:creationId xmlns:p14="http://schemas.microsoft.com/office/powerpoint/2010/main" val="4141663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VERONICA CASTILLO WORKING: </a:t>
            </a:r>
            <a:r>
              <a:rPr lang="en-US" sz="3100" dirty="0" smtClean="0">
                <a:hlinkClick r:id="rId2"/>
              </a:rPr>
              <a:t>https://www.pbs.org/video/craft-america-veronica-castillo-builds-tree-life-assembling/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7074807" cy="3975894"/>
          </a:xfrm>
        </p:spPr>
      </p:pic>
    </p:spTree>
    <p:extLst>
      <p:ext uri="{BB962C8B-B14F-4D97-AF65-F5344CB8AC3E}">
        <p14:creationId xmlns:p14="http://schemas.microsoft.com/office/powerpoint/2010/main" val="48192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5589734" cy="6847114"/>
          </a:xfrm>
        </p:spPr>
      </p:pic>
    </p:spTree>
    <p:extLst>
      <p:ext uri="{BB962C8B-B14F-4D97-AF65-F5344CB8AC3E}">
        <p14:creationId xmlns:p14="http://schemas.microsoft.com/office/powerpoint/2010/main" val="89182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19200"/>
            <a:ext cx="4480560" cy="4572000"/>
          </a:xfrm>
        </p:spPr>
      </p:pic>
    </p:spTree>
    <p:extLst>
      <p:ext uri="{BB962C8B-B14F-4D97-AF65-F5344CB8AC3E}">
        <p14:creationId xmlns:p14="http://schemas.microsoft.com/office/powerpoint/2010/main" val="283315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"/>
            <a:ext cx="5853410" cy="6858000"/>
          </a:xfrm>
        </p:spPr>
      </p:pic>
    </p:spTree>
    <p:extLst>
      <p:ext uri="{BB962C8B-B14F-4D97-AF65-F5344CB8AC3E}">
        <p14:creationId xmlns:p14="http://schemas.microsoft.com/office/powerpoint/2010/main" val="32105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70242" cy="6856712"/>
          </a:xfrm>
        </p:spPr>
      </p:pic>
    </p:spTree>
    <p:extLst>
      <p:ext uri="{BB962C8B-B14F-4D97-AF65-F5344CB8AC3E}">
        <p14:creationId xmlns:p14="http://schemas.microsoft.com/office/powerpoint/2010/main" val="40527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33400"/>
            <a:ext cx="5562600" cy="5562600"/>
          </a:xfrm>
        </p:spPr>
      </p:pic>
    </p:spTree>
    <p:extLst>
      <p:ext uri="{BB962C8B-B14F-4D97-AF65-F5344CB8AC3E}">
        <p14:creationId xmlns:p14="http://schemas.microsoft.com/office/powerpoint/2010/main" val="355965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6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942358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81" y="0"/>
            <a:ext cx="10010273" cy="6934200"/>
          </a:xfrm>
        </p:spPr>
      </p:pic>
    </p:spTree>
    <p:extLst>
      <p:ext uri="{BB962C8B-B14F-4D97-AF65-F5344CB8AC3E}">
        <p14:creationId xmlns:p14="http://schemas.microsoft.com/office/powerpoint/2010/main" val="2490580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</Words>
  <Application>Microsoft Office PowerPoint</Application>
  <PresentationFormat>On-screen Show (4:3)</PresentationFormat>
  <Paragraphs>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TREE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VERONICA CASTILLO WORKING: https://www.pbs.org/video/craft-america-veronica-castillo-builds-tree-life-assembling/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OF LIFE</dc:title>
  <dc:creator>Liz</dc:creator>
  <cp:lastModifiedBy>Liz</cp:lastModifiedBy>
  <cp:revision>3</cp:revision>
  <dcterms:created xsi:type="dcterms:W3CDTF">2018-09-02T05:03:18Z</dcterms:created>
  <dcterms:modified xsi:type="dcterms:W3CDTF">2018-09-02T05:29:48Z</dcterms:modified>
</cp:coreProperties>
</file>